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8" r:id="rId1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3" Type="http://schemas.openxmlformats.org/officeDocument/2006/relationships/slide" Target="slides/slide10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4" name="Google Shape;460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3.xml"/></Relationships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00"/>
        </a:solidFill>
      </p:bgPr>
    </p:bg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59"/>
          <p:cNvSpPr txBox="1"/>
          <p:nvPr>
            <p:ph type="title"/>
          </p:nvPr>
        </p:nvSpPr>
        <p:spPr>
          <a:xfrm>
            <a:off x="457200" y="205977"/>
            <a:ext cx="822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Safe or Dangerous??</a:t>
            </a:r>
            <a:endParaRPr/>
          </a:p>
        </p:txBody>
      </p:sp>
      <p:sp>
        <p:nvSpPr>
          <p:cNvPr id="4607" name="Google Shape;4607;p659"/>
          <p:cNvSpPr txBox="1"/>
          <p:nvPr>
            <p:ph idx="1" type="body"/>
          </p:nvPr>
        </p:nvSpPr>
        <p:spPr>
          <a:xfrm>
            <a:off x="382725" y="770525"/>
            <a:ext cx="85113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000">
                <a:latin typeface="Comic Sans MS"/>
                <a:ea typeface="Comic Sans MS"/>
                <a:cs typeface="Comic Sans MS"/>
                <a:sym typeface="Comic Sans MS"/>
              </a:rPr>
              <a:t>1.  Fran stored the cast iron fry pan on the top shelf to get it out of the way.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latin typeface="Verdana"/>
                <a:ea typeface="Verdana"/>
                <a:cs typeface="Verdana"/>
                <a:sym typeface="Verdana"/>
              </a:rPr>
              <a:t>       	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2000">
                <a:latin typeface="Courier New"/>
                <a:ea typeface="Courier New"/>
                <a:cs typeface="Courier New"/>
                <a:sym typeface="Courier New"/>
              </a:rPr>
              <a:t>2.  Jody put her long hair into a ponytail before she went into the kitchen to cook supper.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>
                <a:latin typeface="Times New Roman"/>
                <a:ea typeface="Times New Roman"/>
                <a:cs typeface="Times New Roman"/>
                <a:sym typeface="Times New Roman"/>
              </a:rPr>
              <a:t>3.  Debra chose to use knives that were not very sharp so that she would not cut herself.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>
                <a:latin typeface="Arial"/>
                <a:ea typeface="Arial"/>
                <a:cs typeface="Arial"/>
                <a:sym typeface="Arial"/>
              </a:rPr>
              <a:t>4.  When the butcher knife slipped out of Brenda’s fingers, she tried her best to catch it.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>
                <a:latin typeface="Arial"/>
                <a:ea typeface="Arial"/>
                <a:cs typeface="Arial"/>
                <a:sym typeface="Arial"/>
              </a:rPr>
              <a:t>5.  Josh could not find the can opener, so he used a sharp knife to open the can of milk.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>
                <a:latin typeface="Times New Roman"/>
                <a:ea typeface="Times New Roman"/>
                <a:cs typeface="Times New Roman"/>
                <a:sym typeface="Times New Roman"/>
              </a:rPr>
              <a:t>6.  Kate used a damp paper towel to pick up bits of broken glass where the broom would not reach.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